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78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CA89-B06F-4474-8CBE-7CD13618AEB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5AA3-0E48-4E36-9435-5DF39EA8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0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CA89-B06F-4474-8CBE-7CD13618AEB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5AA3-0E48-4E36-9435-5DF39EA8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4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CA89-B06F-4474-8CBE-7CD13618AEB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5AA3-0E48-4E36-9435-5DF39EA8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1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CA89-B06F-4474-8CBE-7CD13618AEB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5AA3-0E48-4E36-9435-5DF39EA8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2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CA89-B06F-4474-8CBE-7CD13618AEB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5AA3-0E48-4E36-9435-5DF39EA8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9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CA89-B06F-4474-8CBE-7CD13618AEB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5AA3-0E48-4E36-9435-5DF39EA8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7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CA89-B06F-4474-8CBE-7CD13618AEB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5AA3-0E48-4E36-9435-5DF39EA8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1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CA89-B06F-4474-8CBE-7CD13618AEB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5AA3-0E48-4E36-9435-5DF39EA8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4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CA89-B06F-4474-8CBE-7CD13618AEB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5AA3-0E48-4E36-9435-5DF39EA8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7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CA89-B06F-4474-8CBE-7CD13618AEB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5AA3-0E48-4E36-9435-5DF39EA8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6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CA89-B06F-4474-8CBE-7CD13618AEB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5AA3-0E48-4E36-9435-5DF39EA8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2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1CA89-B06F-4474-8CBE-7CD13618AEB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75AA3-0E48-4E36-9435-5DF39EA8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0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51920"/>
            <a:ext cx="6858000" cy="1440160"/>
          </a:xfrm>
        </p:spPr>
        <p:txBody>
          <a:bodyPr>
            <a:noAutofit/>
          </a:bodyPr>
          <a:lstStyle/>
          <a:p>
            <a:r>
              <a:rPr lang="it-IT" sz="4000" b="1" dirty="0" smtClean="0"/>
              <a:t>Presentation</a:t>
            </a:r>
            <a:br>
              <a:rPr lang="it-IT" sz="4000" b="1" dirty="0" smtClean="0"/>
            </a:br>
            <a:r>
              <a:rPr lang="it-IT" sz="4000" b="1" dirty="0" smtClean="0"/>
              <a:t>on postgraduate opportunities</a:t>
            </a:r>
            <a:br>
              <a:rPr lang="it-IT" sz="4000" b="1" dirty="0" smtClean="0"/>
            </a:br>
            <a:r>
              <a:rPr lang="it-IT" sz="4000" b="1" dirty="0" smtClean="0"/>
              <a:t>at the College of Europe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648" y="5652120"/>
            <a:ext cx="6408712" cy="2336800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olidFill>
                  <a:schemeClr val="tx1"/>
                </a:solidFill>
              </a:rPr>
              <a:t>Presentation </a:t>
            </a:r>
            <a:r>
              <a:rPr lang="en-US" sz="2400" dirty="0">
                <a:solidFill>
                  <a:schemeClr val="tx1"/>
                </a:solidFill>
              </a:rPr>
              <a:t>of the College of Europe and </a:t>
            </a:r>
            <a:r>
              <a:rPr lang="en-US" sz="2400" dirty="0" smtClean="0">
                <a:solidFill>
                  <a:schemeClr val="tx1"/>
                </a:solidFill>
              </a:rPr>
              <a:t>its Advanced Masters in European Studies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 smtClean="0">
                <a:solidFill>
                  <a:schemeClr val="tx1"/>
                </a:solidFill>
              </a:rPr>
              <a:t>Information </a:t>
            </a:r>
            <a:r>
              <a:rPr lang="en-US" sz="2400" dirty="0">
                <a:solidFill>
                  <a:schemeClr val="tx1"/>
                </a:solidFill>
              </a:rPr>
              <a:t>on </a:t>
            </a:r>
            <a:r>
              <a:rPr lang="en-US" sz="2400" dirty="0" smtClean="0">
                <a:solidFill>
                  <a:schemeClr val="tx1"/>
                </a:solidFill>
              </a:rPr>
              <a:t>available scholarship schemes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 smtClean="0">
                <a:solidFill>
                  <a:schemeClr val="tx1"/>
                </a:solidFill>
              </a:rPr>
              <a:t>Questions &amp; Answers session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48" y="8119106"/>
            <a:ext cx="2534760" cy="584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2" y="8072694"/>
            <a:ext cx="1804030" cy="6765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2976" y="179512"/>
            <a:ext cx="34222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</a:rPr>
              <a:t>Monday</a:t>
            </a:r>
            <a:endParaRPr lang="it-IT" sz="2000" b="1" dirty="0" smtClean="0">
              <a:solidFill>
                <a:schemeClr val="bg1"/>
              </a:solidFill>
            </a:endParaRPr>
          </a:p>
          <a:p>
            <a:pPr algn="r"/>
            <a:r>
              <a:rPr lang="pl-PL" sz="2000" b="1" dirty="0" smtClean="0">
                <a:solidFill>
                  <a:schemeClr val="bg1"/>
                </a:solidFill>
              </a:rPr>
              <a:t>11 </a:t>
            </a:r>
            <a:r>
              <a:rPr lang="it-IT" sz="2000" b="1" dirty="0" smtClean="0">
                <a:solidFill>
                  <a:schemeClr val="bg1"/>
                </a:solidFill>
              </a:rPr>
              <a:t>Nov 2019</a:t>
            </a:r>
          </a:p>
          <a:p>
            <a:pPr algn="r"/>
            <a:r>
              <a:rPr lang="pl-PL" sz="2000" b="1" dirty="0">
                <a:solidFill>
                  <a:schemeClr val="bg1"/>
                </a:solidFill>
              </a:rPr>
              <a:t>9</a:t>
            </a:r>
            <a:r>
              <a:rPr lang="it-IT" sz="2000" b="1" dirty="0" smtClean="0">
                <a:solidFill>
                  <a:schemeClr val="bg1"/>
                </a:solidFill>
              </a:rPr>
              <a:t>:00</a:t>
            </a:r>
          </a:p>
          <a:p>
            <a:pPr algn="r"/>
            <a:r>
              <a:rPr lang="it-IT" sz="2000" b="1" dirty="0" smtClean="0">
                <a:solidFill>
                  <a:schemeClr val="bg1"/>
                </a:solidFill>
              </a:rPr>
              <a:t>Room </a:t>
            </a:r>
            <a:r>
              <a:rPr lang="pl-PL" sz="2000" b="1" dirty="0">
                <a:solidFill>
                  <a:schemeClr val="bg1"/>
                </a:solidFill>
              </a:rPr>
              <a:t>1</a:t>
            </a:r>
          </a:p>
          <a:p>
            <a:pPr algn="r"/>
            <a:r>
              <a:rPr lang="pl-PL" sz="2000" b="1" dirty="0" smtClean="0">
                <a:solidFill>
                  <a:schemeClr val="bg1"/>
                </a:solidFill>
              </a:rPr>
              <a:t>Strada Maggiore 45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9" name="Immagine 8" descr="Logo dell'Alma Mater Studiorum Università di Bologn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9512"/>
            <a:ext cx="1130968" cy="1095315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1619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35</Words>
  <Application>Microsoft Office PowerPoint</Application>
  <PresentationFormat>Presentazione su schermo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Presentation on postgraduate opportunities at the College of Europe</vt:lpstr>
    </vt:vector>
  </TitlesOfParts>
  <Company>Fundacja Kolegium Europejskie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SEWERYN Aleksandra</dc:creator>
  <cp:lastModifiedBy>Laura Carra</cp:lastModifiedBy>
  <cp:revision>19</cp:revision>
  <dcterms:created xsi:type="dcterms:W3CDTF">2018-10-01T10:46:49Z</dcterms:created>
  <dcterms:modified xsi:type="dcterms:W3CDTF">2019-10-30T16:31:54Z</dcterms:modified>
</cp:coreProperties>
</file>